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30/09/2018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24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30/09/2018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343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30/09/2018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762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30/09/2018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68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30/09/2018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03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30/09/2018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854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30/09/2018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790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30/09/2018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549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30/09/2018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888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30/09/2018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053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30/09/2018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503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274A1-2FAC-4AEE-8A4E-7C13ACB9B675}" type="datetimeFigureOut">
              <a:rPr lang="it-IT" smtClean="0"/>
              <a:t>30/09/2018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892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://diritto-manuali.netlex.it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640960" cy="6336704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6" name="Immagine 5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3908" y="233270"/>
            <a:ext cx="4355349" cy="6397131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861" y="260648"/>
            <a:ext cx="4631087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59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Le parti del programma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it-IT" dirty="0" smtClean="0"/>
              <a:t>Fonti del diritto</a:t>
            </a:r>
          </a:p>
          <a:p>
            <a:pPr marL="514350" indent="-514350">
              <a:buAutoNum type="alphaUcPeriod"/>
            </a:pPr>
            <a:r>
              <a:rPr lang="it-IT" dirty="0" smtClean="0"/>
              <a:t>Organizzazione costituzionale</a:t>
            </a:r>
          </a:p>
          <a:p>
            <a:pPr marL="800100" lvl="2" indent="0">
              <a:buNone/>
            </a:pPr>
            <a:r>
              <a:rPr lang="it-IT" dirty="0" smtClean="0"/>
              <a:t>«forma di Stato»</a:t>
            </a:r>
          </a:p>
          <a:p>
            <a:pPr marL="800100" lvl="2" indent="0">
              <a:buNone/>
            </a:pPr>
            <a:r>
              <a:rPr lang="it-IT" dirty="0" smtClean="0"/>
              <a:t>«forma di governo»</a:t>
            </a:r>
          </a:p>
          <a:p>
            <a:pPr marL="0" indent="0">
              <a:buNone/>
            </a:pPr>
            <a:r>
              <a:rPr lang="it-IT" dirty="0" smtClean="0"/>
              <a:t>C. Giustizia costituzionale</a:t>
            </a:r>
          </a:p>
          <a:p>
            <a:pPr marL="0" indent="0">
              <a:buNone/>
            </a:pPr>
            <a:r>
              <a:rPr lang="it-IT" dirty="0" smtClean="0"/>
              <a:t>D. Diritti &amp; Libertà</a:t>
            </a:r>
          </a:p>
        </p:txBody>
      </p:sp>
    </p:spTree>
    <p:extLst>
      <p:ext uri="{BB962C8B-B14F-4D97-AF65-F5344CB8AC3E}">
        <p14:creationId xmlns:p14="http://schemas.microsoft.com/office/powerpoint/2010/main" val="305645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Struttura del 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827584" y="2852936"/>
            <a:ext cx="194421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Mercoledì 11-13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INTRODUZIONE DELL’</a:t>
            </a:r>
          </a:p>
          <a:p>
            <a:pPr algn="ctr"/>
            <a:r>
              <a:rPr lang="it-IT" dirty="0" smtClean="0"/>
              <a:t>ARGOMENTO</a:t>
            </a:r>
          </a:p>
          <a:p>
            <a:pPr algn="ctr"/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3923928" y="2818981"/>
            <a:ext cx="194421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Lunedì 11-13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APPROFONDI-MENTO DELL’</a:t>
            </a:r>
          </a:p>
          <a:p>
            <a:pPr algn="ctr"/>
            <a:r>
              <a:rPr lang="it-IT" dirty="0" smtClean="0"/>
              <a:t>ARGOMENTO</a:t>
            </a:r>
          </a:p>
          <a:p>
            <a:pPr algn="ctr"/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6516216" y="1785980"/>
            <a:ext cx="194421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Martedì 11-13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APPROFONDI-MENTO DELL’</a:t>
            </a:r>
          </a:p>
          <a:p>
            <a:pPr algn="ctr"/>
            <a:r>
              <a:rPr lang="it-IT" dirty="0" smtClean="0"/>
              <a:t>ARGOMENTO</a:t>
            </a:r>
            <a:endParaRPr lang="it-IT" dirty="0"/>
          </a:p>
          <a:p>
            <a:pPr algn="ctr"/>
            <a:endParaRPr lang="it-IT" dirty="0"/>
          </a:p>
        </p:txBody>
      </p:sp>
      <p:sp>
        <p:nvSpPr>
          <p:cNvPr id="8" name="Stella a 5 punte 7"/>
          <p:cNvSpPr/>
          <p:nvPr/>
        </p:nvSpPr>
        <p:spPr>
          <a:xfrm>
            <a:off x="3117803" y="3679872"/>
            <a:ext cx="338336" cy="31269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516216" y="4149080"/>
            <a:ext cx="1944216" cy="216024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Martedì 16-18</a:t>
            </a: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I TEMI DEL GIORNO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05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55</Words>
  <Application>Microsoft Office PowerPoint</Application>
  <PresentationFormat>Presentazione su schermo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Presentazione standard di PowerPoint</vt:lpstr>
      <vt:lpstr>Le parti del programma</vt:lpstr>
      <vt:lpstr>Struttura del corso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</dc:creator>
  <cp:lastModifiedBy>roberto bin</cp:lastModifiedBy>
  <cp:revision>13</cp:revision>
  <dcterms:created xsi:type="dcterms:W3CDTF">2013-09-29T20:31:34Z</dcterms:created>
  <dcterms:modified xsi:type="dcterms:W3CDTF">2018-09-30T13:09:26Z</dcterms:modified>
</cp:coreProperties>
</file>